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4" r:id="rId5"/>
    <p:sldId id="272" r:id="rId6"/>
    <p:sldId id="271" r:id="rId7"/>
    <p:sldId id="273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F0372-824F-49F0-B305-5CA9620AC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C4C14F-4AE2-460E-866E-6D4819540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D2E878-FCA5-4184-95ED-75485153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A58209-AEAE-40C2-ACD3-5AC4B705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BB7830-CE7E-4F1F-B1C1-FC1C39A6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93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2223F-162E-4D69-B108-D12817CA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4449A3-AACD-4CBD-91AA-8EAE275E7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1ABA17-DD1C-4A10-B0EE-F5CC7510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C9DE3B-4717-4D34-8020-7AF75C27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9BEE01-91C4-46A4-A8C8-3B39B097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4851F3-16F5-4D2D-9E08-85813B51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E3CA7-ED3D-4BB1-ABA2-F6BCD26A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AE6E3-BD8A-4CAE-9E4E-66ECD144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0602E-E0F6-4783-8E90-279FE6E6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F8739D-0D09-471E-BDF4-6AA608CC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1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8F2A9-E591-4839-A575-FDCA020F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7E660E-763E-49E3-9C81-D0C074F7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5B426C-3042-4FCB-87F8-9B5B9CE0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10B204-421A-4BBD-AABD-7BE69B1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59B2F-8E31-4D83-983F-D3EC4C79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0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003D5-78C6-47D5-90CB-3C38AA8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1F2831-FF01-45E9-932A-DD7CCE31E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C732A8-9D71-482A-8D41-BD712E7D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5D25AA-DE05-48F7-B9AF-80348FE0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FF46C6-8E54-4111-A94A-B0D3F1E3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BC3DE-7B41-4EBC-8D16-422841E3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74BF23-0204-4749-B14C-47FD39CAE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2053E1-45C5-4D1C-9CFC-F416842A5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05A1CF-38AA-4CC4-9BE5-5D125434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1D9043-56AA-4A88-9B3A-54DE8B16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0B0C85-C30E-49DE-A227-9A6B25E4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336D3-5524-46B1-8A68-F517FE26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EC448-ABFB-44B7-806A-6ACC1CE4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A33A8E-8F43-49F2-BEA7-BB393DB58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49D2A3-F983-4107-A3D2-696C1FBE1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082E5F-C0CA-4324-BF5C-4D5E5C3AF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05E1DB-801D-485C-AEE1-D413DAB3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03E605-B139-4BC4-AA0A-09FC776B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2D86A2-7A0E-44FB-912E-3A9F07EB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84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AF83A-72DE-46A1-81FE-15F8E6E4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C13DE7-715B-4FA4-81BB-D8EE746C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A6DAD5-1D3F-45F2-A213-4E11CF91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669B2E-8020-4774-BD48-AAA5BD5D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9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36647E-C6CB-4820-8B44-621B7A30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0FD8E6-2BF9-478A-BC4F-9AB4F5E9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A779DD-6FB0-4CDF-9DFF-72510913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07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EF0D1-8A93-49B3-B605-F95E8F5F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0FD8F9-B538-4F16-9C5F-77EE667E9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50B75B-6F0D-402D-B781-349EC122B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620197-81F6-47A0-9AE4-B81B59E3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FF091C-CD04-4254-B873-25D97836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2D7B10-7849-4749-AFD0-0F992B01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5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59865-E82D-44BD-B9B4-B3D15856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E7284-2253-4E0B-94DE-13F1EBD8D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4635D4-24C1-43AB-AD5E-B6543211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D458B1-10AB-4777-8877-09EE823E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87CD1-347A-4F40-8813-3D9E1ADF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E8F04C-BCC2-4BDD-AD82-E71CD8D2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2334955-97D6-47D3-B863-ED7687EE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7242C0-58FF-4B5B-8C2C-C65915D0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DF0D91-3566-4615-B1B0-6B6389D62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B992-E3C9-40C0-82B3-32A26E94A8F2}" type="datetimeFigureOut">
              <a:rPr lang="it-IT" smtClean="0"/>
              <a:t>28/01/2018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AB8EAA-1A15-4900-B808-BC44AA46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F9DDE-8AFA-4DFB-8B26-8118ED7F0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0F3D-AE98-4C59-A7EB-74CC3D64F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6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50FFC1-1BE3-4841-A409-462A9204B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Interaction</a:t>
            </a:r>
            <a:r>
              <a:rPr lang="it-IT" dirty="0"/>
              <a:t> design in </a:t>
            </a:r>
            <a:r>
              <a:rPr lang="it-IT" dirty="0" err="1"/>
              <a:t>retail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2C0077-845B-4C9E-868C-6AEA72CC0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Michelangelo </a:t>
            </a:r>
            <a:r>
              <a:rPr lang="it-IT" dirty="0" err="1"/>
              <a:t>Guarise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68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(Medium </a:t>
            </a:r>
            <a:r>
              <a:rPr lang="it-IT" dirty="0" err="1"/>
              <a:t>Colours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 descr="https://mir-s3-cdn-cf.behance.net/project_modules/disp/caf85155538999.56098d9e58d86.jpg">
            <a:extLst>
              <a:ext uri="{FF2B5EF4-FFF2-40B4-BE49-F238E27FC236}">
                <a16:creationId xmlns:a16="http://schemas.microsoft.com/office/drawing/2014/main" id="{1B210DBD-8A42-4DC0-B586-C41E5673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4" y="1690688"/>
            <a:ext cx="6564863" cy="43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brand style guide is a document that codifies how an organization presents itself to the world</a:t>
            </a:r>
          </a:p>
          <a:p>
            <a:r>
              <a:rPr lang="en-US" dirty="0"/>
              <a:t>it’s a reference tool that helps maintain consistency by demonstrating what a brand looks, feels and sounds like</a:t>
            </a:r>
          </a:p>
          <a:p>
            <a:r>
              <a:rPr lang="en-US" dirty="0"/>
              <a:t>In the absence of a unifying style guide, incorrect or inconsistent content and branding may be applied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141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and Vision (Mission statement)</a:t>
            </a:r>
          </a:p>
          <a:p>
            <a:r>
              <a:rPr lang="it-IT" dirty="0"/>
              <a:t>Target audience </a:t>
            </a:r>
          </a:p>
          <a:p>
            <a:r>
              <a:rPr lang="it-IT" dirty="0"/>
              <a:t>Brand </a:t>
            </a:r>
            <a:r>
              <a:rPr lang="it-IT" dirty="0" err="1"/>
              <a:t>personality</a:t>
            </a:r>
            <a:endParaRPr lang="it-IT" dirty="0"/>
          </a:p>
          <a:p>
            <a:r>
              <a:rPr lang="it-IT" dirty="0"/>
              <a:t>Core </a:t>
            </a:r>
            <a:r>
              <a:rPr lang="it-IT" dirty="0" err="1"/>
              <a:t>values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80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Guide: case </a:t>
            </a:r>
            <a:r>
              <a:rPr lang="it-IT" dirty="0" err="1"/>
              <a:t>studies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outfitters: </a:t>
            </a:r>
            <a:r>
              <a:rPr lang="en-US" sz="1800" dirty="0"/>
              <a:t>https://issuu.com/themarkit/docs/urban_outfitters_brand_book_final_p_d1cb1321abd5a6</a:t>
            </a:r>
          </a:p>
          <a:p>
            <a:r>
              <a:rPr lang="it-IT" dirty="0"/>
              <a:t>Medium:</a:t>
            </a:r>
          </a:p>
          <a:p>
            <a:pPr marL="0" indent="0">
              <a:buNone/>
            </a:pPr>
            <a:r>
              <a:rPr lang="it-IT" sz="2000" dirty="0"/>
              <a:t>https://www.behance.net/gallery/7226653/Medium-Brand-Development</a:t>
            </a:r>
          </a:p>
          <a:p>
            <a:r>
              <a:rPr lang="it-IT" dirty="0"/>
              <a:t>Barre and Soul:</a:t>
            </a:r>
          </a:p>
          <a:p>
            <a:pPr marL="0" indent="0">
              <a:buNone/>
            </a:pPr>
            <a:r>
              <a:rPr lang="it-IT" sz="2000" dirty="0"/>
              <a:t>https://issuu.com/corinnealexandra/docs/bas-brandguide</a:t>
            </a:r>
          </a:p>
          <a:p>
            <a:r>
              <a:rPr lang="it-IT" dirty="0"/>
              <a:t>I love New York:</a:t>
            </a:r>
          </a:p>
          <a:p>
            <a:pPr marL="0" indent="0">
              <a:buNone/>
            </a:pPr>
            <a:r>
              <a:rPr lang="it-IT" sz="2400" dirty="0"/>
              <a:t>https://issuu.com/lukaszkulakowski/docs/8278452-i-love-new-york-brand-guide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18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(Medium mission)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https://mir-s3-cdn-cf.behance.net/project_modules/disp/ee54b455538965.56098da3e67ad.jpg">
            <a:extLst>
              <a:ext uri="{FF2B5EF4-FFF2-40B4-BE49-F238E27FC236}">
                <a16:creationId xmlns:a16="http://schemas.microsoft.com/office/drawing/2014/main" id="{097CBBF0-ED6A-49F8-9C54-FE4EAC00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8" y="1651275"/>
            <a:ext cx="7050055" cy="47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(UO Logo)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9C8224-034C-4088-B380-A9B0BC83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30" y="1372184"/>
            <a:ext cx="8972939" cy="50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(B&amp;S Logo &amp; </a:t>
            </a:r>
            <a:r>
              <a:rPr lang="it-IT" dirty="0" err="1"/>
              <a:t>Colour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DAB3B9-EE43-42FC-9EB5-0CFBB590E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66" y="1460500"/>
            <a:ext cx="894644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(Medium </a:t>
            </a:r>
            <a:r>
              <a:rPr lang="it-IT" dirty="0" err="1"/>
              <a:t>Typography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https://mir-s3-cdn-cf.behance.net/project_modules/disp/0c42f755538985.56098d9e36ebc.jpg">
            <a:extLst>
              <a:ext uri="{FF2B5EF4-FFF2-40B4-BE49-F238E27FC236}">
                <a16:creationId xmlns:a16="http://schemas.microsoft.com/office/drawing/2014/main" id="{75E83C5E-DED9-4955-881C-EF5F3D94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30" y="1439604"/>
            <a:ext cx="7106039" cy="47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FC3BD-0429-4805-A2BA-5FD9E2B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Brand Style Guide (I love NY </a:t>
            </a:r>
            <a:r>
              <a:rPr lang="it-IT" dirty="0" err="1"/>
              <a:t>Typography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95A8-BE92-4563-A6C7-A39AC5D2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6C573D-8C16-446E-ABF5-37AAA768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93" y="1690688"/>
            <a:ext cx="8741748" cy="49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5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165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Interaction design in retail</vt:lpstr>
      <vt:lpstr>Brand Style Guide</vt:lpstr>
      <vt:lpstr>Brand Style Guide</vt:lpstr>
      <vt:lpstr>Brand Style Guide: case studies</vt:lpstr>
      <vt:lpstr>Brand Style Guide (Medium mission)</vt:lpstr>
      <vt:lpstr>Brand Style Guide (UO Logo)</vt:lpstr>
      <vt:lpstr>Brand Style Guide (B&amp;S Logo &amp; Colour)</vt:lpstr>
      <vt:lpstr>Brand Style Guide (Medium Typography)</vt:lpstr>
      <vt:lpstr>Brand Style Guide (I love NY Typography)</vt:lpstr>
      <vt:lpstr>Brand Style Guide (Medium Colours)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</dc:creator>
  <cp:lastModifiedBy>Mi</cp:lastModifiedBy>
  <cp:revision>13</cp:revision>
  <dcterms:created xsi:type="dcterms:W3CDTF">2017-10-01T20:24:18Z</dcterms:created>
  <dcterms:modified xsi:type="dcterms:W3CDTF">2018-01-28T19:39:38Z</dcterms:modified>
</cp:coreProperties>
</file>